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402013" cy="914400"/>
  <p:notesSz cx="9144000" cy="6858000"/>
  <p:defaultTextStyle>
    <a:defPPr>
      <a:defRPr lang="pt-BR"/>
    </a:defPPr>
    <a:lvl1pPr marL="0" algn="l" defTabSz="207043" rtl="0" eaLnBrk="1" latinLnBrk="0" hangingPunct="1">
      <a:defRPr sz="407" kern="1200">
        <a:solidFill>
          <a:schemeClr val="tx1"/>
        </a:solidFill>
        <a:latin typeface="+mn-lt"/>
        <a:ea typeface="+mn-ea"/>
        <a:cs typeface="+mn-cs"/>
      </a:defRPr>
    </a:lvl1pPr>
    <a:lvl2pPr marL="103522" algn="l" defTabSz="207043" rtl="0" eaLnBrk="1" latinLnBrk="0" hangingPunct="1">
      <a:defRPr sz="407" kern="1200">
        <a:solidFill>
          <a:schemeClr val="tx1"/>
        </a:solidFill>
        <a:latin typeface="+mn-lt"/>
        <a:ea typeface="+mn-ea"/>
        <a:cs typeface="+mn-cs"/>
      </a:defRPr>
    </a:lvl2pPr>
    <a:lvl3pPr marL="207043" algn="l" defTabSz="207043" rtl="0" eaLnBrk="1" latinLnBrk="0" hangingPunct="1">
      <a:defRPr sz="407" kern="1200">
        <a:solidFill>
          <a:schemeClr val="tx1"/>
        </a:solidFill>
        <a:latin typeface="+mn-lt"/>
        <a:ea typeface="+mn-ea"/>
        <a:cs typeface="+mn-cs"/>
      </a:defRPr>
    </a:lvl3pPr>
    <a:lvl4pPr marL="310565" algn="l" defTabSz="207043" rtl="0" eaLnBrk="1" latinLnBrk="0" hangingPunct="1">
      <a:defRPr sz="407" kern="1200">
        <a:solidFill>
          <a:schemeClr val="tx1"/>
        </a:solidFill>
        <a:latin typeface="+mn-lt"/>
        <a:ea typeface="+mn-ea"/>
        <a:cs typeface="+mn-cs"/>
      </a:defRPr>
    </a:lvl4pPr>
    <a:lvl5pPr marL="414087" algn="l" defTabSz="207043" rtl="0" eaLnBrk="1" latinLnBrk="0" hangingPunct="1">
      <a:defRPr sz="407" kern="1200">
        <a:solidFill>
          <a:schemeClr val="tx1"/>
        </a:solidFill>
        <a:latin typeface="+mn-lt"/>
        <a:ea typeface="+mn-ea"/>
        <a:cs typeface="+mn-cs"/>
      </a:defRPr>
    </a:lvl5pPr>
    <a:lvl6pPr marL="517609" algn="l" defTabSz="207043" rtl="0" eaLnBrk="1" latinLnBrk="0" hangingPunct="1">
      <a:defRPr sz="407" kern="1200">
        <a:solidFill>
          <a:schemeClr val="tx1"/>
        </a:solidFill>
        <a:latin typeface="+mn-lt"/>
        <a:ea typeface="+mn-ea"/>
        <a:cs typeface="+mn-cs"/>
      </a:defRPr>
    </a:lvl6pPr>
    <a:lvl7pPr marL="621131" algn="l" defTabSz="207043" rtl="0" eaLnBrk="1" latinLnBrk="0" hangingPunct="1">
      <a:defRPr sz="407" kern="1200">
        <a:solidFill>
          <a:schemeClr val="tx1"/>
        </a:solidFill>
        <a:latin typeface="+mn-lt"/>
        <a:ea typeface="+mn-ea"/>
        <a:cs typeface="+mn-cs"/>
      </a:defRPr>
    </a:lvl7pPr>
    <a:lvl8pPr marL="724652" algn="l" defTabSz="207043" rtl="0" eaLnBrk="1" latinLnBrk="0" hangingPunct="1">
      <a:defRPr sz="407" kern="1200">
        <a:solidFill>
          <a:schemeClr val="tx1"/>
        </a:solidFill>
        <a:latin typeface="+mn-lt"/>
        <a:ea typeface="+mn-ea"/>
        <a:cs typeface="+mn-cs"/>
      </a:defRPr>
    </a:lvl8pPr>
    <a:lvl9pPr marL="828174" algn="l" defTabSz="207043" rtl="0" eaLnBrk="1" latinLnBrk="0" hangingPunct="1">
      <a:defRPr sz="40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1" autoAdjust="0"/>
    <p:restoredTop sz="94660"/>
  </p:normalViewPr>
  <p:slideViewPr>
    <p:cSldViewPr snapToGrid="0">
      <p:cViewPr>
        <p:scale>
          <a:sx n="190" d="100"/>
          <a:sy n="190" d="100"/>
        </p:scale>
        <p:origin x="3114" y="20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5252" y="149648"/>
            <a:ext cx="2551510" cy="318347"/>
          </a:xfrm>
        </p:spPr>
        <p:txBody>
          <a:bodyPr anchor="b"/>
          <a:lstStyle>
            <a:lvl1pPr algn="ctr">
              <a:defRPr sz="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5252" y="480272"/>
            <a:ext cx="2551510" cy="220768"/>
          </a:xfrm>
        </p:spPr>
        <p:txBody>
          <a:bodyPr/>
          <a:lstStyle>
            <a:lvl1pPr marL="0" indent="0" algn="ctr">
              <a:buNone/>
              <a:defRPr sz="320"/>
            </a:lvl1pPr>
            <a:lvl2pPr marL="60945" indent="0" algn="ctr">
              <a:buNone/>
              <a:defRPr sz="267"/>
            </a:lvl2pPr>
            <a:lvl3pPr marL="121890" indent="0" algn="ctr">
              <a:buNone/>
              <a:defRPr sz="240"/>
            </a:lvl3pPr>
            <a:lvl4pPr marL="182834" indent="0" algn="ctr">
              <a:buNone/>
              <a:defRPr sz="213"/>
            </a:lvl4pPr>
            <a:lvl5pPr marL="243779" indent="0" algn="ctr">
              <a:buNone/>
              <a:defRPr sz="213"/>
            </a:lvl5pPr>
            <a:lvl6pPr marL="304724" indent="0" algn="ctr">
              <a:buNone/>
              <a:defRPr sz="213"/>
            </a:lvl6pPr>
            <a:lvl7pPr marL="365669" indent="0" algn="ctr">
              <a:buNone/>
              <a:defRPr sz="213"/>
            </a:lvl7pPr>
            <a:lvl8pPr marL="426613" indent="0" algn="ctr">
              <a:buNone/>
              <a:defRPr sz="213"/>
            </a:lvl8pPr>
            <a:lvl9pPr marL="487558" indent="0" algn="ctr">
              <a:buNone/>
              <a:defRPr sz="213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1715-F1D8-4662-BC1E-7110FB0ED0A2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728-DF97-419B-BECC-7AB514C28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747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1715-F1D8-4662-BC1E-7110FB0ED0A2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728-DF97-419B-BECC-7AB514C28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1231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4566" y="48683"/>
            <a:ext cx="733559" cy="77491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3888" y="48683"/>
            <a:ext cx="2158152" cy="77491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1715-F1D8-4662-BC1E-7110FB0ED0A2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728-DF97-419B-BECC-7AB514C28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262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1715-F1D8-4662-BC1E-7110FB0ED0A2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728-DF97-419B-BECC-7AB514C28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017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117" y="227965"/>
            <a:ext cx="2934236" cy="380365"/>
          </a:xfrm>
        </p:spPr>
        <p:txBody>
          <a:bodyPr anchor="b"/>
          <a:lstStyle>
            <a:lvl1pPr>
              <a:defRPr sz="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117" y="611928"/>
            <a:ext cx="2934236" cy="200025"/>
          </a:xfrm>
        </p:spPr>
        <p:txBody>
          <a:bodyPr/>
          <a:lstStyle>
            <a:lvl1pPr marL="0" indent="0">
              <a:buNone/>
              <a:defRPr sz="320">
                <a:solidFill>
                  <a:schemeClr val="tx1">
                    <a:tint val="75000"/>
                  </a:schemeClr>
                </a:solidFill>
              </a:defRPr>
            </a:lvl1pPr>
            <a:lvl2pPr marL="60945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2pPr>
            <a:lvl3pPr marL="121890" indent="0">
              <a:buNone/>
              <a:defRPr sz="240">
                <a:solidFill>
                  <a:schemeClr val="tx1">
                    <a:tint val="75000"/>
                  </a:schemeClr>
                </a:solidFill>
              </a:defRPr>
            </a:lvl3pPr>
            <a:lvl4pPr marL="182834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4pPr>
            <a:lvl5pPr marL="24377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5pPr>
            <a:lvl6pPr marL="304724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6pPr>
            <a:lvl7pPr marL="36566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7pPr>
            <a:lvl8pPr marL="426613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8pPr>
            <a:lvl9pPr marL="487558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1715-F1D8-4662-BC1E-7110FB0ED0A2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728-DF97-419B-BECC-7AB514C28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9374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888" y="243417"/>
            <a:ext cx="1445856" cy="58017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22269" y="243417"/>
            <a:ext cx="1445856" cy="58017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1715-F1D8-4662-BC1E-7110FB0ED0A2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728-DF97-419B-BECC-7AB514C28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881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32" y="48683"/>
            <a:ext cx="2934236" cy="17674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4332" y="224155"/>
            <a:ext cx="1439211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4332" y="334010"/>
            <a:ext cx="1439211" cy="49127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22269" y="224155"/>
            <a:ext cx="1446299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22269" y="334010"/>
            <a:ext cx="1446299" cy="49127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1715-F1D8-4662-BC1E-7110FB0ED0A2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728-DF97-419B-BECC-7AB514C28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9839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1715-F1D8-4662-BC1E-7110FB0ED0A2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728-DF97-419B-BECC-7AB514C28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495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1715-F1D8-4662-BC1E-7110FB0ED0A2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728-DF97-419B-BECC-7AB514C28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1536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31" y="60960"/>
            <a:ext cx="1097238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6299" y="131657"/>
            <a:ext cx="1722269" cy="649817"/>
          </a:xfrm>
        </p:spPr>
        <p:txBody>
          <a:bodyPr/>
          <a:lstStyle>
            <a:lvl1pPr>
              <a:defRPr sz="427"/>
            </a:lvl1pPr>
            <a:lvl2pPr>
              <a:defRPr sz="373"/>
            </a:lvl2pPr>
            <a:lvl3pPr>
              <a:defRPr sz="320"/>
            </a:lvl3pPr>
            <a:lvl4pPr>
              <a:defRPr sz="267"/>
            </a:lvl4pPr>
            <a:lvl5pPr>
              <a:defRPr sz="267"/>
            </a:lvl5pPr>
            <a:lvl6pPr>
              <a:defRPr sz="267"/>
            </a:lvl6pPr>
            <a:lvl7pPr>
              <a:defRPr sz="267"/>
            </a:lvl7pPr>
            <a:lvl8pPr>
              <a:defRPr sz="267"/>
            </a:lvl8pPr>
            <a:lvl9pPr>
              <a:defRPr sz="267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4331" y="274320"/>
            <a:ext cx="1097238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5" indent="0">
              <a:buNone/>
              <a:defRPr sz="187"/>
            </a:lvl2pPr>
            <a:lvl3pPr marL="121890" indent="0">
              <a:buNone/>
              <a:defRPr sz="160"/>
            </a:lvl3pPr>
            <a:lvl4pPr marL="182834" indent="0">
              <a:buNone/>
              <a:defRPr sz="133"/>
            </a:lvl4pPr>
            <a:lvl5pPr marL="243779" indent="0">
              <a:buNone/>
              <a:defRPr sz="133"/>
            </a:lvl5pPr>
            <a:lvl6pPr marL="304724" indent="0">
              <a:buNone/>
              <a:defRPr sz="133"/>
            </a:lvl6pPr>
            <a:lvl7pPr marL="365669" indent="0">
              <a:buNone/>
              <a:defRPr sz="133"/>
            </a:lvl7pPr>
            <a:lvl8pPr marL="426613" indent="0">
              <a:buNone/>
              <a:defRPr sz="133"/>
            </a:lvl8pPr>
            <a:lvl9pPr marL="487558" indent="0">
              <a:buNone/>
              <a:defRPr sz="13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1715-F1D8-4662-BC1E-7110FB0ED0A2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728-DF97-419B-BECC-7AB514C28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182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31" y="60960"/>
            <a:ext cx="1097238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46299" y="131657"/>
            <a:ext cx="1722269" cy="649817"/>
          </a:xfrm>
        </p:spPr>
        <p:txBody>
          <a:bodyPr anchor="t"/>
          <a:lstStyle>
            <a:lvl1pPr marL="0" indent="0">
              <a:buNone/>
              <a:defRPr sz="427"/>
            </a:lvl1pPr>
            <a:lvl2pPr marL="60945" indent="0">
              <a:buNone/>
              <a:defRPr sz="373"/>
            </a:lvl2pPr>
            <a:lvl3pPr marL="121890" indent="0">
              <a:buNone/>
              <a:defRPr sz="320"/>
            </a:lvl3pPr>
            <a:lvl4pPr marL="182834" indent="0">
              <a:buNone/>
              <a:defRPr sz="267"/>
            </a:lvl4pPr>
            <a:lvl5pPr marL="243779" indent="0">
              <a:buNone/>
              <a:defRPr sz="267"/>
            </a:lvl5pPr>
            <a:lvl6pPr marL="304724" indent="0">
              <a:buNone/>
              <a:defRPr sz="267"/>
            </a:lvl6pPr>
            <a:lvl7pPr marL="365669" indent="0">
              <a:buNone/>
              <a:defRPr sz="267"/>
            </a:lvl7pPr>
            <a:lvl8pPr marL="426613" indent="0">
              <a:buNone/>
              <a:defRPr sz="267"/>
            </a:lvl8pPr>
            <a:lvl9pPr marL="487558" indent="0">
              <a:buNone/>
              <a:defRPr sz="267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4331" y="274320"/>
            <a:ext cx="1097238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5" indent="0">
              <a:buNone/>
              <a:defRPr sz="187"/>
            </a:lvl2pPr>
            <a:lvl3pPr marL="121890" indent="0">
              <a:buNone/>
              <a:defRPr sz="160"/>
            </a:lvl3pPr>
            <a:lvl4pPr marL="182834" indent="0">
              <a:buNone/>
              <a:defRPr sz="133"/>
            </a:lvl4pPr>
            <a:lvl5pPr marL="243779" indent="0">
              <a:buNone/>
              <a:defRPr sz="133"/>
            </a:lvl5pPr>
            <a:lvl6pPr marL="304724" indent="0">
              <a:buNone/>
              <a:defRPr sz="133"/>
            </a:lvl6pPr>
            <a:lvl7pPr marL="365669" indent="0">
              <a:buNone/>
              <a:defRPr sz="133"/>
            </a:lvl7pPr>
            <a:lvl8pPr marL="426613" indent="0">
              <a:buNone/>
              <a:defRPr sz="133"/>
            </a:lvl8pPr>
            <a:lvl9pPr marL="487558" indent="0">
              <a:buNone/>
              <a:defRPr sz="13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1715-F1D8-4662-BC1E-7110FB0ED0A2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728-DF97-419B-BECC-7AB514C28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2940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889" y="48683"/>
            <a:ext cx="2934236" cy="176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889" y="243417"/>
            <a:ext cx="2934236" cy="580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3888" y="847514"/>
            <a:ext cx="765453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A1715-F1D8-4662-BC1E-7110FB0ED0A2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6917" y="847514"/>
            <a:ext cx="1148179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02672" y="847514"/>
            <a:ext cx="765453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1E728-DF97-419B-BECC-7AB514C28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821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890" rtl="0" eaLnBrk="1" latinLnBrk="0" hangingPunct="1">
        <a:lnSpc>
          <a:spcPct val="90000"/>
        </a:lnSpc>
        <a:spcBef>
          <a:spcPct val="0"/>
        </a:spcBef>
        <a:buNone/>
        <a:defRPr sz="5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2" indent="-30472" algn="l" defTabSz="1218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373" kern="1200">
          <a:solidFill>
            <a:schemeClr val="tx1"/>
          </a:solidFill>
          <a:latin typeface="+mn-lt"/>
          <a:ea typeface="+mn-ea"/>
          <a:cs typeface="+mn-cs"/>
        </a:defRPr>
      </a:lvl1pPr>
      <a:lvl2pPr marL="91417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320" kern="1200">
          <a:solidFill>
            <a:schemeClr val="tx1"/>
          </a:solidFill>
          <a:latin typeface="+mn-lt"/>
          <a:ea typeface="+mn-ea"/>
          <a:cs typeface="+mn-cs"/>
        </a:defRPr>
      </a:lvl2pPr>
      <a:lvl3pPr marL="152362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07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74251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35196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96141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57086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0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1pPr>
      <a:lvl2pPr marL="60945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3pPr>
      <a:lvl4pPr marL="18283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0472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6566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26613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8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" y="0"/>
            <a:ext cx="3401791" cy="91440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03" y="171074"/>
            <a:ext cx="572251" cy="572251"/>
          </a:xfrm>
          <a:prstGeom prst="rect">
            <a:avLst/>
          </a:prstGeom>
        </p:spPr>
      </p:pic>
      <p:cxnSp>
        <p:nvCxnSpPr>
          <p:cNvPr id="10" name="Conector reto 9"/>
          <p:cNvCxnSpPr/>
          <p:nvPr/>
        </p:nvCxnSpPr>
        <p:spPr>
          <a:xfrm>
            <a:off x="858482" y="85518"/>
            <a:ext cx="0" cy="743361"/>
          </a:xfrm>
          <a:prstGeom prst="line">
            <a:avLst/>
          </a:prstGeom>
          <a:ln w="952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888088" y="72362"/>
            <a:ext cx="22892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Diretoria de Novas Mídias</a:t>
            </a:r>
            <a:endParaRPr lang="pt-BR" sz="11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94592" y="245162"/>
            <a:ext cx="2217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Secretaria de Estado de Segurança Pública - GDF</a:t>
            </a:r>
            <a:endParaRPr lang="pt-BR" sz="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897884" y="414440"/>
            <a:ext cx="21314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 3441-8885 / 61 99283-1592</a:t>
            </a:r>
            <a:endParaRPr lang="pt-BR" sz="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907745" y="631530"/>
            <a:ext cx="21314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www.ssp.df.gov.br</a:t>
            </a:r>
            <a:endParaRPr lang="pt-BR" sz="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0329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18</Words>
  <Application>Microsoft Office PowerPoint</Application>
  <PresentationFormat>Personalizar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Rodolfo.Aiello</dc:creator>
  <cp:lastModifiedBy>Rodolfo.Aiello</cp:lastModifiedBy>
  <cp:revision>4</cp:revision>
  <dcterms:created xsi:type="dcterms:W3CDTF">2019-12-06T12:42:15Z</dcterms:created>
  <dcterms:modified xsi:type="dcterms:W3CDTF">2019-12-06T17:02:16Z</dcterms:modified>
</cp:coreProperties>
</file>